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4"/>
  </p:normalViewPr>
  <p:slideViewPr>
    <p:cSldViewPr snapToGrid="0" snapToObjects="1">
      <p:cViewPr varScale="1">
        <p:scale>
          <a:sx n="90" d="100"/>
          <a:sy n="90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11/27/21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11/27/21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11/27/21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11/27/21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11/27/21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11/27/21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11/27/21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11/27/21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11/27/21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11/27/21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11/27/21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11/27/21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Adventsverkauf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 smtClean="0"/>
              <a:t>Feyelschule</a:t>
            </a:r>
            <a:r>
              <a:rPr lang="de-DE" dirty="0" smtClean="0"/>
              <a:t> 2021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0730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Windlichter 			</a:t>
            </a:r>
            <a:r>
              <a:rPr lang="de-DE" sz="3200" dirty="0" smtClean="0"/>
              <a:t>4,50€</a:t>
            </a:r>
            <a:endParaRPr lang="de-DE" sz="3200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5" y="2014194"/>
            <a:ext cx="4064000" cy="304800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37" y="2014194"/>
            <a:ext cx="5589588" cy="419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75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 Selbstgemachte Seifen           </a:t>
            </a:r>
            <a:r>
              <a:rPr lang="de-DE" sz="3200" dirty="0" smtClean="0"/>
              <a:t>3€</a:t>
            </a:r>
            <a:endParaRPr lang="de-DE" sz="3200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13410" r="13545" b="2820"/>
          <a:stretch/>
        </p:blipFill>
        <p:spPr>
          <a:xfrm rot="20944750">
            <a:off x="8942917" y="2515010"/>
            <a:ext cx="2228850" cy="297180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" t="36766" b="11249"/>
          <a:stretch/>
        </p:blipFill>
        <p:spPr>
          <a:xfrm>
            <a:off x="557697" y="2472319"/>
            <a:ext cx="4867278" cy="3428656"/>
          </a:xfrm>
          <a:prstGeom prst="rect">
            <a:avLst/>
          </a:prstGeom>
        </p:spPr>
      </p:pic>
      <p:sp>
        <p:nvSpPr>
          <p:cNvPr id="8" name="Stern mit 5 Zacken 7"/>
          <p:cNvSpPr/>
          <p:nvPr/>
        </p:nvSpPr>
        <p:spPr>
          <a:xfrm>
            <a:off x="5572124" y="3046596"/>
            <a:ext cx="1065743" cy="1020657"/>
          </a:xfrm>
          <a:prstGeom prst="star5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6678435" y="3556924"/>
            <a:ext cx="2353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Rosmarin-Seife</a:t>
            </a:r>
            <a:endParaRPr lang="de-DE" dirty="0"/>
          </a:p>
        </p:txBody>
      </p:sp>
      <p:sp>
        <p:nvSpPr>
          <p:cNvPr id="10" name="Stern mit 5 Zacken 9"/>
          <p:cNvSpPr/>
          <p:nvPr/>
        </p:nvSpPr>
        <p:spPr>
          <a:xfrm>
            <a:off x="5612692" y="4186647"/>
            <a:ext cx="1065743" cy="1020657"/>
          </a:xfrm>
          <a:prstGeom prst="star5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6637866" y="4771629"/>
            <a:ext cx="2353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Zitronengras-Seife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512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 Selbstgemachte Seifen           </a:t>
            </a:r>
            <a:r>
              <a:rPr lang="de-DE" sz="3200" dirty="0" smtClean="0"/>
              <a:t>3€</a:t>
            </a:r>
            <a:endParaRPr lang="de-DE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" t="15162" r="5278" b="6713"/>
          <a:stretch/>
        </p:blipFill>
        <p:spPr>
          <a:xfrm rot="16200000">
            <a:off x="6899638" y="1666701"/>
            <a:ext cx="4415180" cy="5110167"/>
          </a:xfrm>
          <a:prstGeom prst="rect">
            <a:avLst/>
          </a:prstGeom>
        </p:spPr>
      </p:pic>
      <p:sp>
        <p:nvSpPr>
          <p:cNvPr id="7" name="Stern mit 5 Zacken 6"/>
          <p:cNvSpPr/>
          <p:nvPr/>
        </p:nvSpPr>
        <p:spPr>
          <a:xfrm>
            <a:off x="3624792" y="2490223"/>
            <a:ext cx="1065743" cy="1020657"/>
          </a:xfrm>
          <a:prstGeom prst="star5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4690535" y="2872007"/>
            <a:ext cx="2353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Lavendel-Seife</a:t>
            </a:r>
            <a:endParaRPr lang="de-DE" dirty="0"/>
          </a:p>
        </p:txBody>
      </p:sp>
      <p:sp>
        <p:nvSpPr>
          <p:cNvPr id="9" name="Stern mit 5 Zacken 8"/>
          <p:cNvSpPr/>
          <p:nvPr/>
        </p:nvSpPr>
        <p:spPr>
          <a:xfrm>
            <a:off x="3589868" y="3912030"/>
            <a:ext cx="1065743" cy="1020657"/>
          </a:xfrm>
          <a:prstGeom prst="star5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4672544" y="4302582"/>
            <a:ext cx="2353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Orangen-Seife</a:t>
            </a:r>
            <a:endParaRPr lang="de-DE" dirty="0"/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8090" r="3685" b="4177"/>
          <a:stretch/>
        </p:blipFill>
        <p:spPr>
          <a:xfrm rot="21344778">
            <a:off x="704099" y="2226257"/>
            <a:ext cx="2577683" cy="337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62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2175" y="642594"/>
            <a:ext cx="10583333" cy="1371600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Makramee Wichtel  	</a:t>
            </a:r>
            <a:r>
              <a:rPr lang="de-DE" sz="3600" dirty="0" smtClean="0"/>
              <a:t>groß 3€/klein 2€</a:t>
            </a:r>
            <a:endParaRPr lang="de-DE" sz="3600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53" y="2014195"/>
            <a:ext cx="4020008" cy="3015006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" t="6914" r="3333" b="8642"/>
          <a:stretch/>
        </p:blipFill>
        <p:spPr>
          <a:xfrm>
            <a:off x="5657262" y="2014194"/>
            <a:ext cx="6120224" cy="419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6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2175" y="642594"/>
            <a:ext cx="10583333" cy="1371600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Makramee Anhänger  	 </a:t>
            </a:r>
            <a:r>
              <a:rPr lang="de-DE" sz="3600" dirty="0" smtClean="0"/>
              <a:t> 2€</a:t>
            </a:r>
            <a:endParaRPr lang="de-DE" sz="3600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18" y="1878727"/>
            <a:ext cx="5644446" cy="423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66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Weihnachtskarten 		</a:t>
            </a:r>
            <a:r>
              <a:rPr lang="de-DE" sz="3200" dirty="0" smtClean="0"/>
              <a:t>1,50 € /2 €</a:t>
            </a:r>
            <a:endParaRPr lang="de-DE" sz="5400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1" t="8472" r="9979" b="14306"/>
          <a:stretch/>
        </p:blipFill>
        <p:spPr>
          <a:xfrm rot="5400000">
            <a:off x="475594" y="2706759"/>
            <a:ext cx="3857879" cy="3081866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0" b="16513"/>
          <a:stretch/>
        </p:blipFill>
        <p:spPr>
          <a:xfrm>
            <a:off x="4502139" y="2581279"/>
            <a:ext cx="6623061" cy="331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0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Weihnachtskarten </a:t>
            </a:r>
            <a:r>
              <a:rPr lang="de-DE" dirty="0" smtClean="0"/>
              <a:t>      </a:t>
            </a:r>
            <a:r>
              <a:rPr lang="de-DE" sz="2800" dirty="0" smtClean="0"/>
              <a:t>1,50 </a:t>
            </a:r>
            <a:r>
              <a:rPr lang="de-DE" sz="2800" dirty="0"/>
              <a:t>€ /2 €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12" y="2214564"/>
            <a:ext cx="5392784" cy="3900488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1" y="1840519"/>
            <a:ext cx="3530450" cy="464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17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Weihnachtskarten       </a:t>
            </a:r>
            <a:r>
              <a:rPr lang="de-DE" sz="2800" dirty="0"/>
              <a:t>1,50 € /2 €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t="4886" r="6243" b="5218"/>
          <a:stretch/>
        </p:blipFill>
        <p:spPr>
          <a:xfrm>
            <a:off x="1066800" y="2797176"/>
            <a:ext cx="4097965" cy="285750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42" y="2593976"/>
            <a:ext cx="6110269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915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0</TotalTime>
  <Words>35</Words>
  <Application>Microsoft Macintosh PowerPoint</Application>
  <PresentationFormat>Breitbild</PresentationFormat>
  <Paragraphs>14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Century Gothic</vt:lpstr>
      <vt:lpstr>Garamond</vt:lpstr>
      <vt:lpstr>Savon</vt:lpstr>
      <vt:lpstr>Adventsverkauf</vt:lpstr>
      <vt:lpstr>Windlichter    4,50€</vt:lpstr>
      <vt:lpstr> Selbstgemachte Seifen           3€</vt:lpstr>
      <vt:lpstr> Selbstgemachte Seifen           3€</vt:lpstr>
      <vt:lpstr>Makramee Wichtel   groß 3€/klein 2€</vt:lpstr>
      <vt:lpstr>Makramee Anhänger     2€</vt:lpstr>
      <vt:lpstr>Weihnachtskarten   1,50 € /2 €</vt:lpstr>
      <vt:lpstr>Weihnachtskarten       1,50 € /2 €</vt:lpstr>
      <vt:lpstr>Weihnachtskarten       1,50 € /2 €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Adventsverkauf</dc:title>
  <dc:creator>Microsoft Office-Anwender</dc:creator>
  <cp:lastModifiedBy>Microsoft Office-Anwender</cp:lastModifiedBy>
  <cp:revision>8</cp:revision>
  <dcterms:created xsi:type="dcterms:W3CDTF">2021-11-27T16:22:15Z</dcterms:created>
  <dcterms:modified xsi:type="dcterms:W3CDTF">2021-11-27T19:19:37Z</dcterms:modified>
</cp:coreProperties>
</file>