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3" r:id="rId3"/>
    <p:sldId id="272" r:id="rId4"/>
    <p:sldId id="274" r:id="rId5"/>
    <p:sldId id="260" r:id="rId6"/>
    <p:sldId id="257" r:id="rId7"/>
    <p:sldId id="258" r:id="rId8"/>
    <p:sldId id="261" r:id="rId9"/>
    <p:sldId id="262" r:id="rId10"/>
    <p:sldId id="264" r:id="rId11"/>
    <p:sldId id="263" r:id="rId12"/>
    <p:sldId id="265" r:id="rId13"/>
    <p:sldId id="268" r:id="rId14"/>
    <p:sldId id="267" r:id="rId15"/>
    <p:sldId id="269" r:id="rId16"/>
    <p:sldId id="266" r:id="rId17"/>
    <p:sldId id="270" r:id="rId18"/>
    <p:sldId id="271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4"/>
  </p:normalViewPr>
  <p:slideViewPr>
    <p:cSldViewPr snapToGrid="0" snapToObjects="1">
      <p:cViewPr varScale="1">
        <p:scale>
          <a:sx n="90" d="100"/>
          <a:sy n="90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E26D2-70F2-7346-A73D-568474397F71}" type="datetimeFigureOut">
              <a:rPr lang="de-DE" smtClean="0"/>
              <a:t>27.11.21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921AC-F463-9046-B44F-A9D3981F89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36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Afrika-Tag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Feyelschule</a:t>
            </a:r>
            <a:r>
              <a:rPr lang="de-DE" dirty="0" smtClean="0"/>
              <a:t>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1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Ab durch den Dschungel</a:t>
            </a:r>
            <a:endParaRPr lang="de-DE" sz="8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Feyelschule</a:t>
            </a:r>
            <a:r>
              <a:rPr lang="de-DE" dirty="0" smtClean="0"/>
              <a:t>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06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4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6000" i="1" dirty="0" smtClean="0"/>
              <a:t>„Y a-t-</a:t>
            </a:r>
            <a:r>
              <a:rPr lang="de-DE" sz="6000" i="1" dirty="0" err="1" smtClean="0"/>
              <a:t>il</a:t>
            </a:r>
            <a:r>
              <a:rPr lang="de-DE" sz="6000" i="1" dirty="0" smtClean="0"/>
              <a:t> des </a:t>
            </a:r>
            <a:r>
              <a:rPr lang="de-DE" sz="6000" i="1" dirty="0" err="1" smtClean="0"/>
              <a:t>ours</a:t>
            </a:r>
            <a:r>
              <a:rPr lang="de-DE" sz="6000" i="1" dirty="0" smtClean="0"/>
              <a:t> en </a:t>
            </a:r>
            <a:r>
              <a:rPr lang="de-DE" sz="6000" i="1" dirty="0" err="1" smtClean="0"/>
              <a:t>Afrique</a:t>
            </a:r>
            <a:r>
              <a:rPr lang="de-DE" sz="6000" i="1" dirty="0" smtClean="0"/>
              <a:t>?“</a:t>
            </a: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sz="6000" dirty="0" smtClean="0"/>
              <a:t>Ein Bilderbuch </a:t>
            </a:r>
            <a:endParaRPr lang="de-DE" sz="6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Feyelschule</a:t>
            </a:r>
            <a:r>
              <a:rPr lang="de-DE" dirty="0" smtClean="0"/>
              <a:t>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4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800" dirty="0" smtClean="0"/>
              <a:t>Tiere in Afrika</a:t>
            </a:r>
            <a:endParaRPr lang="de-DE" sz="8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Feyelschule</a:t>
            </a:r>
            <a:r>
              <a:rPr lang="de-DE" dirty="0" smtClean="0"/>
              <a:t>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01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67" y="406400"/>
            <a:ext cx="7687733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4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0349" y="1123949"/>
            <a:ext cx="5875867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7" y="304800"/>
            <a:ext cx="7789333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Es </a:t>
            </a:r>
            <a:r>
              <a:rPr lang="de-DE" dirty="0" smtClean="0"/>
              <a:t>war toll!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Feyelschule</a:t>
            </a:r>
            <a:r>
              <a:rPr lang="de-DE" dirty="0" smtClean="0"/>
              <a:t>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48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7200" dirty="0" smtClean="0"/>
              <a:t>Länder in Afrika</a:t>
            </a:r>
            <a:endParaRPr lang="de-DE" sz="7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Feyelschule</a:t>
            </a:r>
            <a:r>
              <a:rPr lang="de-DE" dirty="0" smtClean="0"/>
              <a:t>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418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6" y="355600"/>
            <a:ext cx="7902223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3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04800"/>
            <a:ext cx="7834489" cy="587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0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Afrikanische Masken </a:t>
            </a:r>
            <a:endParaRPr lang="de-DE" sz="8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Feyelschule</a:t>
            </a:r>
            <a:r>
              <a:rPr lang="de-DE" dirty="0" smtClean="0"/>
              <a:t>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19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2" y="471487"/>
            <a:ext cx="10058400" cy="604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9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42900"/>
            <a:ext cx="10058400" cy="62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0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7200" dirty="0" smtClean="0"/>
              <a:t>Afrikanische Rhythmen</a:t>
            </a:r>
            <a:endParaRPr lang="de-DE" sz="7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Feyelschule</a:t>
            </a:r>
            <a:r>
              <a:rPr lang="de-DE" dirty="0" smtClean="0"/>
              <a:t>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627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8" y="285750"/>
            <a:ext cx="7920038" cy="594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0</TotalTime>
  <Words>51</Words>
  <Application>Microsoft Macintosh PowerPoint</Application>
  <PresentationFormat>Breitbild</PresentationFormat>
  <Paragraphs>16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Calibri</vt:lpstr>
      <vt:lpstr>Gill Sans MT</vt:lpstr>
      <vt:lpstr>Impact</vt:lpstr>
      <vt:lpstr>Arial</vt:lpstr>
      <vt:lpstr>Badge</vt:lpstr>
      <vt:lpstr>Afrika-Tag</vt:lpstr>
      <vt:lpstr>Länder in Afrika</vt:lpstr>
      <vt:lpstr>PowerPoint-Präsentation</vt:lpstr>
      <vt:lpstr>PowerPoint-Präsentation</vt:lpstr>
      <vt:lpstr>Afrikanische Masken </vt:lpstr>
      <vt:lpstr>PowerPoint-Präsentation</vt:lpstr>
      <vt:lpstr>PowerPoint-Präsentation</vt:lpstr>
      <vt:lpstr>Afrikanische Rhythmen</vt:lpstr>
      <vt:lpstr>PowerPoint-Präsentation</vt:lpstr>
      <vt:lpstr>Ab durch den Dschungel</vt:lpstr>
      <vt:lpstr>PowerPoint-Präsentation</vt:lpstr>
      <vt:lpstr>PowerPoint-Präsentation</vt:lpstr>
      <vt:lpstr>„Y a-t-il des ours en Afrique?“  Ein Bilderbuch </vt:lpstr>
      <vt:lpstr>PowerPoint-Präsentation</vt:lpstr>
      <vt:lpstr>Tiere in Afrika</vt:lpstr>
      <vt:lpstr>PowerPoint-Präsentation</vt:lpstr>
      <vt:lpstr>PowerPoint-Präsentation</vt:lpstr>
      <vt:lpstr>PowerPoint-Präsentation</vt:lpstr>
      <vt:lpstr>Es war toll!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Afrika-Tag</dc:title>
  <dc:creator>Microsoft Office-Anwender</dc:creator>
  <cp:lastModifiedBy>Microsoft Office-Anwender</cp:lastModifiedBy>
  <cp:revision>3</cp:revision>
  <dcterms:created xsi:type="dcterms:W3CDTF">2021-11-27T16:07:17Z</dcterms:created>
  <dcterms:modified xsi:type="dcterms:W3CDTF">2021-11-27T17:16:43Z</dcterms:modified>
</cp:coreProperties>
</file>